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ФЕНИЧКИ ИЗ </a:t>
            </a:r>
            <a:r>
              <a:rPr lang="ru-RU" dirty="0" err="1" smtClean="0"/>
              <a:t>БисерА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Коп ДЛЯ ДЕТЕЙ ПОДГОТОВИТЕЛЬНОЙ К ШКОЛЕ ГРУППЕ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94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097280"/>
            <a:ext cx="3699832" cy="47799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</a:t>
            </a:r>
            <a:r>
              <a:rPr lang="ru-RU" dirty="0" smtClean="0"/>
              <a:t>елать </a:t>
            </a:r>
            <a:r>
              <a:rPr lang="ru-RU" dirty="0"/>
              <a:t>браслеты из бисера это интересно, да ещё уметь подбирать браслеты под любой наряд, доставят радость каждой девочке. А мамы, чьи сыновья сделают браслет, будут удивлены (получат «море» приятных эмоций), которые так неповторимы и так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027" name="Picture 3" descr="C:\Users\User\Desktop\P7lkSzXIG6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08" y="404664"/>
            <a:ext cx="410445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4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02377" cy="453650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3369207" cy="4492277"/>
          </a:xfrm>
        </p:spPr>
      </p:pic>
      <p:sp>
        <p:nvSpPr>
          <p:cNvPr id="7" name="TextBox 6"/>
          <p:cNvSpPr txBox="1"/>
          <p:nvPr/>
        </p:nvSpPr>
        <p:spPr>
          <a:xfrm>
            <a:off x="321256" y="486916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Задачи: </a:t>
            </a:r>
          </a:p>
          <a:p>
            <a:r>
              <a:rPr lang="ru-RU" dirty="0" smtClean="0"/>
              <a:t>Познакомить </a:t>
            </a:r>
            <a:r>
              <a:rPr lang="ru-RU" dirty="0"/>
              <a:t>детей с </a:t>
            </a:r>
            <a:r>
              <a:rPr lang="ru-RU" dirty="0" err="1"/>
              <a:t>бисероплетением</a:t>
            </a:r>
            <a:r>
              <a:rPr lang="ru-RU" dirty="0"/>
              <a:t>.</a:t>
            </a:r>
          </a:p>
          <a:p>
            <a:r>
              <a:rPr lang="ru-RU" dirty="0"/>
              <a:t>Способствовать формирования навыков культуры труда: аккуратность , точность.</a:t>
            </a:r>
          </a:p>
          <a:p>
            <a:r>
              <a:rPr lang="ru-RU" dirty="0"/>
              <a:t>Умение читать схемы по </a:t>
            </a:r>
            <a:r>
              <a:rPr lang="ru-RU" dirty="0" err="1"/>
              <a:t>бисероплетению</a:t>
            </a:r>
            <a:r>
              <a:rPr lang="ru-RU" dirty="0"/>
              <a:t>.</a:t>
            </a:r>
          </a:p>
          <a:p>
            <a:r>
              <a:rPr lang="ru-RU" dirty="0"/>
              <a:t>Безопасность при плетении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43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71" y="476672"/>
            <a:ext cx="3250089" cy="433345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352" y="458060"/>
            <a:ext cx="3264048" cy="4352065"/>
          </a:xfrm>
        </p:spPr>
      </p:pic>
      <p:sp>
        <p:nvSpPr>
          <p:cNvPr id="7" name="TextBox 6"/>
          <p:cNvSpPr txBox="1"/>
          <p:nvPr/>
        </p:nvSpPr>
        <p:spPr>
          <a:xfrm>
            <a:off x="467544" y="522920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и оборудование: </a:t>
            </a:r>
            <a:r>
              <a:rPr lang="ru-RU" dirty="0"/>
              <a:t>Бисер, леска толщиной  0,5, блюдце, ножницы, </a:t>
            </a:r>
            <a:r>
              <a:rPr lang="ru-RU" dirty="0" smtClean="0"/>
              <a:t>скатерть, электронная презентации </a:t>
            </a:r>
            <a:r>
              <a:rPr lang="ru-RU" dirty="0"/>
              <a:t>«История бисера»; видео-ролик «поделки из бисера».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61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346903"/>
            <a:ext cx="3347416" cy="4463222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839" y="434256"/>
            <a:ext cx="2625521" cy="4375869"/>
          </a:xfrm>
        </p:spPr>
      </p:pic>
      <p:sp>
        <p:nvSpPr>
          <p:cNvPr id="8" name="TextBox 7"/>
          <p:cNvSpPr txBox="1"/>
          <p:nvPr/>
        </p:nvSpPr>
        <p:spPr>
          <a:xfrm>
            <a:off x="1043608" y="530120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Вот такая красота у нас получилась! </a:t>
            </a:r>
          </a:p>
          <a:p>
            <a:pPr algn="ctr"/>
            <a:r>
              <a:rPr lang="ru-RU" dirty="0" smtClean="0"/>
              <a:t>Делайте с нами! Делай как мы! Делай лучше нас!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823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127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ФЕНИЧКИ ИЗ БисерА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ФЕНИЧКИ ИЗ БисерА</dc:title>
  <dc:creator>User</dc:creator>
  <cp:lastModifiedBy>User</cp:lastModifiedBy>
  <cp:revision>2</cp:revision>
  <dcterms:created xsi:type="dcterms:W3CDTF">2017-12-14T09:54:23Z</dcterms:created>
  <dcterms:modified xsi:type="dcterms:W3CDTF">2017-12-14T10:06:22Z</dcterms:modified>
</cp:coreProperties>
</file>